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0" r:id="rId3"/>
    <p:sldId id="265" r:id="rId4"/>
  </p:sldIdLst>
  <p:sldSz cx="12192000" cy="6858000"/>
  <p:notesSz cx="6834188" cy="9979025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408412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61412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9450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42096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40925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60369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91227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72086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69555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67609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81478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2D069-304D-4EC8-8B9A-F362440AC7AE}" type="datetimeFigureOut">
              <a:rPr lang="es-NI" smtClean="0"/>
              <a:t>24/09/2018</a:t>
            </a:fld>
            <a:endParaRPr lang="es-NI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E59F0-76AD-40DF-8227-8D5C2C8F4F21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62108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t="1842" r="5347" b="1852"/>
          <a:stretch>
            <a:fillRect/>
          </a:stretch>
        </p:blipFill>
        <p:spPr bwMode="auto">
          <a:xfrm>
            <a:off x="207264" y="175148"/>
            <a:ext cx="548640" cy="68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3 CuadroTexto"/>
          <p:cNvSpPr txBox="1"/>
          <p:nvPr/>
        </p:nvSpPr>
        <p:spPr>
          <a:xfrm>
            <a:off x="1085088" y="175148"/>
            <a:ext cx="1087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DELITO: HOMICIDIO FRUSTRADO, OBSTRUCCIÓN DE FUNCIONES.</a:t>
            </a:r>
            <a:endParaRPr lang="es-N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77953" y="1043446"/>
            <a:ext cx="1158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El día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sábado 22 de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septiembre del año 2018 a las 10:50 minutos de la noche, en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barrio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San Antonio, del Depósito Municipal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3c. al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Este y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3c.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½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al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Norte,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delincuentes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Carlos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Fernando Alvarado Ruiz, de 26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años y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Elías Centeno Avendaño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de 18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años,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movilizándose a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bordo de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motocicleta, hirieron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con impacto de bala en el brazo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izquierdo al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ciudadano </a:t>
            </a:r>
            <a:r>
              <a:rPr lang="es-NI" sz="2400" b="1" dirty="0">
                <a:latin typeface="Arial" panose="020B0604020202020204" pitchFamily="34" charset="0"/>
                <a:cs typeface="Arial" panose="020B0604020202020204" pitchFamily="34" charset="0"/>
              </a:rPr>
              <a:t>Jaime Jefferson López Moraga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, de 19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años, quien fue trasladado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al Hospital Lenin Fonseca. </a:t>
            </a:r>
            <a:endParaRPr lang="es-N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N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Patrulla Policial que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acudió al llamado de los vecinos,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fue agredida con armas de fuego por estos delincuentes, hecho ocurrido en el Barrio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Javier Cuadra, del portón principal del Cementerio General,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1c.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Este, poniendo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en peligro la vida de los agentes policiales, quienes respondieron al ataque utilizando sus armas de reglamento, resultando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lesionados con herida de bala en el costado izquierdo del abdomen </a:t>
            </a:r>
            <a:r>
              <a:rPr lang="es-N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Carlos </a:t>
            </a:r>
            <a:r>
              <a:rPr lang="es-NI" sz="2400" b="1" dirty="0">
                <a:latin typeface="Arial" panose="020B0604020202020204" pitchFamily="34" charset="0"/>
                <a:cs typeface="Arial" panose="020B0604020202020204" pitchFamily="34" charset="0"/>
              </a:rPr>
              <a:t>Fernando Alvarado Ruiz, de 26 años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NI" sz="2400" b="1" dirty="0">
                <a:latin typeface="Arial" panose="020B0604020202020204" pitchFamily="34" charset="0"/>
                <a:cs typeface="Arial" panose="020B0604020202020204" pitchFamily="34" charset="0"/>
              </a:rPr>
              <a:t>Elías Centeno Avendaño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 de 18 años, con herida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mano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izquierda. </a:t>
            </a:r>
            <a:endParaRPr lang="es-N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6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t="1842" r="5347" b="1852"/>
          <a:stretch>
            <a:fillRect/>
          </a:stretch>
        </p:blipFill>
        <p:spPr bwMode="auto">
          <a:xfrm>
            <a:off x="207264" y="175148"/>
            <a:ext cx="548640" cy="68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3 CuadroTexto"/>
          <p:cNvSpPr txBox="1"/>
          <p:nvPr/>
        </p:nvSpPr>
        <p:spPr>
          <a:xfrm>
            <a:off x="1085088" y="175148"/>
            <a:ext cx="1087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DELITO: HOMICIDIO FRUSTRADO, OBSTRUCCIÓN DE FUNCIONES.</a:t>
            </a:r>
            <a:endParaRPr lang="es-N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364735" y="1019062"/>
            <a:ext cx="75956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Seguidamente los delincuentes  a bordo de motocicleta se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dieron a la fuga, al Barrio Monseñor Lezcano, de la Estatua 1c. al Norte, 1c.½ al Este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impactando con poste de alumbrado público, resultando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Elías Centeno Avendaño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con fractura en pierna izquierda. 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N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Ambos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fueron trasladados al hospital Lenin </a:t>
            </a:r>
            <a:r>
              <a:rPr lang="es-N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Fonseca y ayer domingo 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23 de septiembre, a las 02:20 de la madrugada falleció el delincuente </a:t>
            </a:r>
            <a:r>
              <a:rPr lang="es-NI" sz="2400" b="1" dirty="0">
                <a:latin typeface="Arial" panose="020B0604020202020204" pitchFamily="34" charset="0"/>
                <a:cs typeface="Arial" panose="020B0604020202020204" pitchFamily="34" charset="0"/>
              </a:rPr>
              <a:t>Carlos Fernando Alvarado Ruiz</a:t>
            </a:r>
            <a:r>
              <a:rPr lang="es-NI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N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N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los delincuentes se les ocupó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arma de fuego apta para el disparo y una motocicleta marca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Serpento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color roja, Placa M- 146936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N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:\Cmdo Cuadra\Downloads\WhatsApp Image 2018-09-24 at 10.58.59 AM.jpe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9" t="5864" r="3985" b="8367"/>
          <a:stretch/>
        </p:blipFill>
        <p:spPr bwMode="auto">
          <a:xfrm>
            <a:off x="755904" y="862617"/>
            <a:ext cx="2811168" cy="246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I:\Cmdo Cuadra\Downloads\WhatsApp Image 2018-09-24 at 10.58.56 AM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3" y="3465885"/>
            <a:ext cx="3585210" cy="268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68882" y="6165199"/>
            <a:ext cx="3585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Evidencias ocupadas </a:t>
            </a:r>
          </a:p>
          <a:p>
            <a:pPr algn="ctr"/>
            <a:r>
              <a:rPr lang="es-N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los delincuentes</a:t>
            </a:r>
            <a:endParaRPr lang="es-NI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68883" y="4023360"/>
            <a:ext cx="3585210" cy="1631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0314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767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t="1842" r="5347" b="1852"/>
          <a:stretch>
            <a:fillRect/>
          </a:stretch>
        </p:blipFill>
        <p:spPr bwMode="auto">
          <a:xfrm>
            <a:off x="463550" y="1543050"/>
            <a:ext cx="2700338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ector recto 5"/>
          <p:cNvCxnSpPr/>
          <p:nvPr/>
        </p:nvCxnSpPr>
        <p:spPr>
          <a:xfrm>
            <a:off x="4146550" y="-4763"/>
            <a:ext cx="19050" cy="685800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0 CuadroTexto"/>
          <p:cNvSpPr txBox="1"/>
          <p:nvPr/>
        </p:nvSpPr>
        <p:spPr>
          <a:xfrm>
            <a:off x="134938" y="5735638"/>
            <a:ext cx="36131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HONOR – SEGURIDAD – SERVICIO</a:t>
            </a:r>
            <a:endParaRPr lang="es-NI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4308474" y="2142446"/>
            <a:ext cx="7655999" cy="38814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s-NI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22992" y="2142446"/>
            <a:ext cx="720992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NI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¡POLICÍA NACIONAL </a:t>
            </a:r>
          </a:p>
          <a:p>
            <a:pPr algn="ctr"/>
            <a:endParaRPr lang="es-NI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NI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TU SERVICIO SIEMPRE!</a:t>
            </a:r>
            <a:endParaRPr lang="es-NI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323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Relaciones publicas PC02</cp:lastModifiedBy>
  <cp:revision>615</cp:revision>
  <cp:lastPrinted>2018-09-24T16:50:02Z</cp:lastPrinted>
  <dcterms:created xsi:type="dcterms:W3CDTF">2018-06-29T18:30:40Z</dcterms:created>
  <dcterms:modified xsi:type="dcterms:W3CDTF">2018-09-24T17:43:25Z</dcterms:modified>
</cp:coreProperties>
</file>